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71" r:id="rId3"/>
    <p:sldId id="257" r:id="rId4"/>
    <p:sldId id="259" r:id="rId5"/>
    <p:sldId id="261" r:id="rId6"/>
    <p:sldId id="260" r:id="rId7"/>
    <p:sldId id="267" r:id="rId8"/>
    <p:sldId id="262" r:id="rId9"/>
    <p:sldId id="263" r:id="rId10"/>
    <p:sldId id="264" r:id="rId11"/>
    <p:sldId id="266" r:id="rId12"/>
    <p:sldId id="272" r:id="rId13"/>
    <p:sldId id="268" r:id="rId14"/>
    <p:sldId id="270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282766" cy="5892800"/>
          </a:xfrm>
        </p:spPr>
        <p:txBody>
          <a:bodyPr>
            <a:normAutofit/>
          </a:bodyPr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Шудың түрлері. </a:t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 </a:t>
            </a: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 ағзасына зиянды әсер етуі. </a:t>
            </a: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Шудың </a:t>
            </a: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 нормалау </a:t>
            </a: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Өндірстік шудың алдын алу </a:t>
            </a: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</a:t>
            </a: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т.ғ.к., доцент Даумова Г.К.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043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Шудың түрлері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87501"/>
            <a:ext cx="8596668" cy="4453862"/>
          </a:xfrm>
        </p:spPr>
        <p:txBody>
          <a:bodyPr>
            <a:normAutofit/>
          </a:bodyPr>
          <a:lstStyle/>
          <a:p>
            <a:pPr algn="just">
              <a:buAutoNum type="arabicPeriod"/>
            </a:pPr>
            <a:r>
              <a:rPr lang="kk-KZ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Ультрадыбыс</a:t>
            </a:r>
          </a:p>
          <a:p>
            <a:pPr algn="just">
              <a:buAutoNum type="arabicPeriod"/>
            </a:pPr>
            <a:r>
              <a:rPr lang="kk-KZ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Инфрадыбыс</a:t>
            </a:r>
          </a:p>
          <a:p>
            <a:pPr algn="just">
              <a:buAutoNum type="arabicPeriod"/>
            </a:pPr>
            <a:r>
              <a:rPr lang="kk-KZ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 шу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480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482600"/>
            <a:ext cx="9740900" cy="5559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8261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1" y="723900"/>
            <a:ext cx="9474199" cy="5318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7239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9245600" cy="5127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1902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838200"/>
            <a:ext cx="9131299" cy="5203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9415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003300"/>
            <a:ext cx="9258300" cy="5038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9308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50900"/>
            <a:ext cx="9017000" cy="5191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954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647700"/>
            <a:ext cx="8699499" cy="5394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4794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685800"/>
            <a:ext cx="8461202" cy="568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0406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723900"/>
            <a:ext cx="8966199" cy="5318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4888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838200"/>
            <a:ext cx="8547099" cy="5191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4909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520700"/>
            <a:ext cx="8639001" cy="6019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2261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660400"/>
            <a:ext cx="8178800" cy="5381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6058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596900"/>
            <a:ext cx="8686799" cy="5445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814541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</TotalTime>
  <Words>7</Words>
  <Application>Microsoft Office PowerPoint</Application>
  <PresentationFormat>Широкоэкранный</PresentationFormat>
  <Paragraphs>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Times New Roman</vt:lpstr>
      <vt:lpstr>Trebuchet MS</vt:lpstr>
      <vt:lpstr>Wingdings 3</vt:lpstr>
      <vt:lpstr>Аспект</vt:lpstr>
      <vt:lpstr> Шудың түрлері.    Оның адам ағзасына зиянды әсер етуі.   Шудың деңгейін нормалау   Өндірстік шудың алдын алу шаралары      т.ғ.к., доцент Даумова Г.К. </vt:lpstr>
      <vt:lpstr>Шудың түрлері: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13</cp:revision>
  <dcterms:created xsi:type="dcterms:W3CDTF">2020-03-30T04:27:36Z</dcterms:created>
  <dcterms:modified xsi:type="dcterms:W3CDTF">2020-03-30T04:59:07Z</dcterms:modified>
</cp:coreProperties>
</file>